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14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fizika\Desktop\раскраски\scale_1200 (2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8"/>
            <a:ext cx="8568952" cy="6264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школа</dc:creator>
  <cp:lastModifiedBy>школа</cp:lastModifiedBy>
  <cp:revision>1</cp:revision>
  <dcterms:created xsi:type="dcterms:W3CDTF">2022-01-13T12:58:30Z</dcterms:created>
  <dcterms:modified xsi:type="dcterms:W3CDTF">2022-01-13T12:59:09Z</dcterms:modified>
</cp:coreProperties>
</file>